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6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10/10/2016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10/10/2016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10/10/2016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10/10/2016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10/10/2016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10/10/2016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10/10/2016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10/10/2016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10/10/2016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10/10/2016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10/10/2016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10/10/2016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35610" y="4468031"/>
            <a:ext cx="5294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</a:t>
            </a:r>
            <a:r>
              <a:rPr lang="en-US" sz="2400" b="1" dirty="0" smtClean="0">
                <a:solidFill>
                  <a:srgbClr val="38949E"/>
                </a:solidFill>
              </a:rPr>
              <a:t>PHP </a:t>
            </a:r>
            <a:r>
              <a:rPr lang="en-US" sz="2400" dirty="0" smtClean="0"/>
              <a:t>/ 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Submitting Form Data [POST]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&lt;form method=“POST” action=“script.php”&gt;</a:t>
            </a:r>
          </a:p>
          <a:p>
            <a:pPr marL="0" indent="0">
              <a:buNone/>
            </a:pPr>
            <a:r>
              <a:rPr lang="en-US" dirty="0"/>
              <a:t>	&lt;input type=“text” name</a:t>
            </a:r>
            <a:r>
              <a:rPr lang="en-US" dirty="0" smtClean="0"/>
              <a:t>=“name”&gt;</a:t>
            </a:r>
          </a:p>
          <a:p>
            <a:pPr marL="0" indent="0">
              <a:buNone/>
            </a:pPr>
            <a:r>
              <a:rPr lang="en-US" dirty="0" smtClean="0"/>
              <a:t>	&lt;input type=“text” name=“email”&gt;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&lt;button type=“submit”&gt;Submit&lt;/button&gt;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&lt;/form&gt;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//script.php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>
                    <a:lumMod val="65000"/>
                  </a:schemeClr>
                </a:solidFill>
              </a:rPr>
              <a:t>&lt;?php echo $_POST</a:t>
            </a:r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[‘name’]; ?&gt;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&lt;?php echo $_POST[‘email’]; ?&gt;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624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URL Params [GET]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/>
              <a:t>http://something.com/index.php?greeting=Hello&amp;name=Brad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//index.php</a:t>
            </a:r>
            <a:endParaRPr lang="en-US" sz="2400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chemeClr val="bg1">
                    <a:lumMod val="65000"/>
                  </a:schemeClr>
                </a:solidFill>
              </a:rPr>
              <a:t>&lt;?php echo </a:t>
            </a:r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$_GET[‘greeting’]; </a:t>
            </a:r>
            <a:r>
              <a:rPr lang="en-US" sz="2400" b="1" dirty="0">
                <a:solidFill>
                  <a:schemeClr val="bg1">
                    <a:lumMod val="65000"/>
                  </a:schemeClr>
                </a:solidFill>
              </a:rPr>
              <a:t>?&gt;</a:t>
            </a:r>
          </a:p>
          <a:p>
            <a:pPr marL="0" indent="0">
              <a:buNone/>
            </a:pPr>
            <a:r>
              <a:rPr lang="en-US" sz="2400" b="1" dirty="0">
                <a:solidFill>
                  <a:schemeClr val="bg1">
                    <a:lumMod val="65000"/>
                  </a:schemeClr>
                </a:solidFill>
              </a:rPr>
              <a:t>&lt;?php echo </a:t>
            </a:r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$_GET[‘name’]; </a:t>
            </a:r>
            <a:r>
              <a:rPr lang="en-US" sz="2400" b="1" dirty="0">
                <a:solidFill>
                  <a:schemeClr val="bg1">
                    <a:lumMod val="65000"/>
                  </a:schemeClr>
                </a:solidFill>
              </a:rPr>
              <a:t>?&gt;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658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PHP?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 smtClean="0"/>
              <a:t>Open source </a:t>
            </a:r>
            <a:r>
              <a:rPr lang="en-US" sz="2800" b="1" dirty="0" smtClean="0"/>
              <a:t>server-side </a:t>
            </a:r>
            <a:r>
              <a:rPr lang="en-US" sz="2800" dirty="0" smtClean="0"/>
              <a:t>programming language used to build powerful web applications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Directly embedded in html using &lt;?php ?&gt; tags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Executed on server then generates HTML to send to client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Easy language, advanced features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Interpreted at runtime, no compiling 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PHP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Linux / Windows / Mac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Server to parse .php files – Apache, IIS, etc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Database such as MySQL, PostgreSQL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 smtClean="0"/>
              <a:t> Can use bundled software like XAMMP or WAMP Server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23660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Use PHP?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400" dirty="0" smtClean="0"/>
              <a:t> Free &amp; Open Source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400" dirty="0" smtClean="0"/>
              <a:t> It is relatively easy to learn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400" dirty="0" smtClean="0"/>
              <a:t> Cross Platform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400" dirty="0" smtClean="0"/>
              <a:t> Popular, widely used with great documentation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400" dirty="0" smtClean="0"/>
              <a:t> Fast and reliable performance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400" dirty="0" smtClean="0"/>
              <a:t> Works great with databases of all types (Relational, NoSQL, etc)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400" dirty="0" smtClean="0"/>
              <a:t> Multi-Paradigm (Functional, OOP)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400" dirty="0" smtClean="0"/>
              <a:t> Tons of frameworks (Laravel, CakePHP, Codeigniter)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360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Create a file on your server with a </a:t>
            </a:r>
            <a:r>
              <a:rPr lang="en-US" sz="2400" b="1" dirty="0" smtClean="0"/>
              <a:t>.php </a:t>
            </a:r>
            <a:r>
              <a:rPr lang="en-US" sz="2400" dirty="0" smtClean="0"/>
              <a:t>file extension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Open your PHP tags and add some PHP </a:t>
            </a:r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&lt;?php //Code goes here ?&gt;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Save the file and view in a browser</a:t>
            </a:r>
          </a:p>
        </p:txBody>
      </p:sp>
    </p:spTree>
    <p:extLst>
      <p:ext uri="{BB962C8B-B14F-4D97-AF65-F5344CB8AC3E}">
        <p14:creationId xmlns:p14="http://schemas.microsoft.com/office/powerpoint/2010/main" val="1757398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Hello World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&lt;html&gt;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&lt;head&gt;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&lt;title&gt;My First PHP Page&lt;/title&gt;</a:t>
            </a:r>
          </a:p>
          <a:p>
            <a:pPr marL="0" indent="0">
              <a:buNone/>
            </a:pPr>
            <a:r>
              <a:rPr lang="en-US" dirty="0" smtClean="0"/>
              <a:t>	&lt;/head&gt;</a:t>
            </a:r>
          </a:p>
          <a:p>
            <a:pPr marL="0" indent="0">
              <a:buNone/>
            </a:pPr>
            <a:r>
              <a:rPr lang="en-US" dirty="0" smtClean="0"/>
              <a:t>	&lt;body&gt;</a:t>
            </a:r>
          </a:p>
          <a:p>
            <a:pPr marL="0" indent="0">
              <a:buNone/>
            </a:pPr>
            <a:r>
              <a:rPr lang="en-US" dirty="0" smtClean="0"/>
              <a:t>		&lt;?php echo ‘Hello World’; ?&gt;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&lt;/body&gt;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&lt;/html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i="1" dirty="0" smtClean="0">
                <a:solidFill>
                  <a:schemeClr val="bg1">
                    <a:lumMod val="75000"/>
                  </a:schemeClr>
                </a:solidFill>
              </a:rPr>
              <a:t>Index.php</a:t>
            </a:r>
            <a:endParaRPr lang="en-US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358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 smtClean="0"/>
              <a:t>Variables hold different types of data</a:t>
            </a:r>
          </a:p>
          <a:p>
            <a:pPr marL="0" indent="0">
              <a:buNone/>
            </a:pPr>
            <a:endParaRPr lang="en-US" sz="24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 smtClean="0"/>
              <a:t> Must begin with a dollar sign ($)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 smtClean="0"/>
              <a:t> Name must start with a letter or underscore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 smtClean="0"/>
              <a:t> Can not start with a number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 smtClean="0"/>
              <a:t> Can only contain numbers, letters and underscores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sz="2400" dirty="0"/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$myVar = ‘Hello World’;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bg1">
                    <a:lumMod val="65000"/>
                  </a:schemeClr>
                </a:solidFill>
              </a:rPr>
              <a:t>$_myNum = 5;</a:t>
            </a:r>
            <a:endParaRPr lang="en-US" sz="2400" b="1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endParaRPr lang="en-US" sz="2400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207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Arrays are variables that hold multiple values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$myArray = Array(‘val1’, ‘val2’, ‘val3’);</a:t>
            </a:r>
          </a:p>
          <a:p>
            <a:pPr marL="0" indent="0">
              <a:buNone/>
            </a:pP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$myArray = Array();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$myArray[0] = ‘val1’;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$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myArray[1]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= ‘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val2’;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$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myArray[2] </a:t>
            </a:r>
            <a:r>
              <a:rPr lang="en-US" b="1" dirty="0">
                <a:solidFill>
                  <a:schemeClr val="bg1">
                    <a:lumMod val="65000"/>
                  </a:schemeClr>
                </a:solidFill>
              </a:rPr>
              <a:t>= ‘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val3’;</a:t>
            </a:r>
          </a:p>
          <a:p>
            <a:pPr marL="0" indent="0">
              <a:buNone/>
            </a:pP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&lt;?php echo $myArray[1]; ?&gt;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329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Blocks of code that do stuff</a:t>
            </a:r>
          </a:p>
          <a:p>
            <a:pPr marL="0" indent="0">
              <a:buNone/>
            </a:pPr>
            <a:r>
              <a:rPr lang="en-US" dirty="0" smtClean="0"/>
              <a:t>Must be defined and then called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lnSpc>
                <a:spcPct val="100000"/>
              </a:lnSpc>
              <a:buNone/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function greet(){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	echo ‘Hello World’;		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}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b="1" dirty="0" smtClean="0">
                <a:solidFill>
                  <a:schemeClr val="bg1">
                    <a:lumMod val="65000"/>
                  </a:schemeClr>
                </a:solidFill>
              </a:rPr>
              <a:t>greet();</a:t>
            </a:r>
            <a:endParaRPr lang="en-US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99048" y="3280922"/>
            <a:ext cx="46515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// With Parameter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function </a:t>
            </a:r>
            <a:r>
              <a:rPr lang="en-US" sz="2000" b="1" dirty="0">
                <a:solidFill>
                  <a:schemeClr val="bg1">
                    <a:lumMod val="65000"/>
                  </a:schemeClr>
                </a:solidFill>
              </a:rPr>
              <a:t>greet($greeting){</a:t>
            </a:r>
            <a:endParaRPr lang="en-US" sz="2000" b="1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bg1">
                    <a:lumMod val="65000"/>
                  </a:schemeClr>
                </a:solidFill>
              </a:rPr>
              <a:t>	</a:t>
            </a:r>
            <a:r>
              <a:rPr lang="en-US" sz="2000" b="1" dirty="0">
                <a:solidFill>
                  <a:schemeClr val="bg1">
                    <a:lumMod val="65000"/>
                  </a:schemeClr>
                </a:solidFill>
              </a:rPr>
              <a:t>echo $greeting;</a:t>
            </a:r>
            <a:r>
              <a:rPr lang="en-US" sz="2000" b="1" dirty="0">
                <a:solidFill>
                  <a:schemeClr val="bg1">
                    <a:lumMod val="65000"/>
                  </a:schemeClr>
                </a:solidFill>
              </a:rPr>
              <a:t>		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}</a:t>
            </a:r>
          </a:p>
          <a:p>
            <a:pPr>
              <a:lnSpc>
                <a:spcPct val="150000"/>
              </a:lnSpc>
            </a:pPr>
            <a:endParaRPr lang="en-US" sz="2000" b="1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bg1">
                    <a:lumMod val="65000"/>
                  </a:schemeClr>
                </a:solidFill>
              </a:rPr>
              <a:t>g</a:t>
            </a: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</a:rPr>
              <a:t>reet();</a:t>
            </a:r>
            <a:endParaRPr lang="en-US" sz="2000" b="1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2532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7933</TotalTime>
  <Words>379</Words>
  <Application>Microsoft Office PowerPoint</Application>
  <PresentationFormat>Widescreen</PresentationFormat>
  <Paragraphs>89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Arial Black</vt:lpstr>
      <vt:lpstr>Wingdings</vt:lpstr>
      <vt:lpstr>Wood Type</vt:lpstr>
      <vt:lpstr>Full Stack Web Development</vt:lpstr>
      <vt:lpstr>What Is PHP?</vt:lpstr>
      <vt:lpstr>PHP Requirements</vt:lpstr>
      <vt:lpstr>Why Use PHP?</vt:lpstr>
      <vt:lpstr>How To..</vt:lpstr>
      <vt:lpstr>Hello World</vt:lpstr>
      <vt:lpstr>Variables</vt:lpstr>
      <vt:lpstr>Arrays</vt:lpstr>
      <vt:lpstr>Functions</vt:lpstr>
      <vt:lpstr>Submitting Form Data [POST] </vt:lpstr>
      <vt:lpstr>Getting URL Params [GET]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70</cp:revision>
  <dcterms:created xsi:type="dcterms:W3CDTF">2016-08-08T14:29:34Z</dcterms:created>
  <dcterms:modified xsi:type="dcterms:W3CDTF">2016-10-10T15:18:46Z</dcterms:modified>
</cp:coreProperties>
</file>